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7" r:id="rId3"/>
    <p:sldId id="261" r:id="rId4"/>
    <p:sldId id="260" r:id="rId5"/>
    <p:sldId id="262" r:id="rId6"/>
    <p:sldId id="263" r:id="rId7"/>
    <p:sldId id="259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4" d="100"/>
          <a:sy n="94" d="100"/>
        </p:scale>
        <p:origin x="-1320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interSettings" Target="printerSettings/printerSettings1.bin"/><Relationship Id="rId10" Type="http://schemas.openxmlformats.org/officeDocument/2006/relationships/presProps" Target="presProps.xml"/></Relationships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4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0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5" name="Rectangle 11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6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7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1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5" name="Rectangle 8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11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Rectangle 8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5" name="Freeform 44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 51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Freeform 57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Freeform 67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Freeform 68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4649096" y="-21511"/>
            <a:ext cx="3505200" cy="23128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33365" y="2708476"/>
            <a:ext cx="3313355" cy="170216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33365" y="4421080"/>
            <a:ext cx="3309803" cy="1260629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rgbClr val="42424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38744" y="1516828"/>
            <a:ext cx="2133600" cy="750981"/>
          </a:xfrm>
        </p:spPr>
        <p:txBody>
          <a:bodyPr anchor="b"/>
          <a:lstStyle>
            <a:lvl1pPr algn="l">
              <a:defRPr sz="2400"/>
            </a:lvl1pPr>
          </a:lstStyle>
          <a:p>
            <a:fld id="{994A2527-0739-884D-8FBA-E262E7770B2E}" type="datetimeFigureOut">
              <a:rPr lang="en-US" smtClean="0"/>
              <a:t>12/1/14</a:t>
            </a:fld>
            <a:endParaRPr lang="en-US"/>
          </a:p>
        </p:txBody>
      </p:sp>
      <p:sp>
        <p:nvSpPr>
          <p:cNvPr id="50" name="Rectangle 49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03520" y="5719966"/>
            <a:ext cx="2831592" cy="365125"/>
          </a:xfrm>
        </p:spPr>
        <p:txBody>
          <a:bodyPr>
            <a:norm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49096" y="5719966"/>
            <a:ext cx="643666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709DE8B9-8483-594E-80EA-004AE36F618A}" type="slidenum">
              <a:rPr lang="en-US" smtClean="0"/>
              <a:t>‹#›</a:t>
            </a:fld>
            <a:endParaRPr lang="en-US"/>
          </a:p>
        </p:txBody>
      </p:sp>
      <p:sp>
        <p:nvSpPr>
          <p:cNvPr id="89" name="Rectangle 88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A2527-0739-884D-8FBA-E262E7770B2E}" type="datetimeFigureOut">
              <a:rPr lang="en-US" smtClean="0"/>
              <a:t>12/1/14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DE8B9-8483-594E-80EA-004AE36F61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030147"/>
            <a:ext cx="1484453" cy="4780344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53296" y="1030147"/>
            <a:ext cx="5423704" cy="47803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A2527-0739-884D-8FBA-E262E7770B2E}" type="datetimeFigureOut">
              <a:rPr lang="en-US" smtClean="0"/>
              <a:t>12/1/14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DE8B9-8483-594E-80EA-004AE36F61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A2527-0739-884D-8FBA-E262E7770B2E}" type="datetimeFigureOut">
              <a:rPr lang="en-US" smtClean="0"/>
              <a:t>12/1/14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DE8B9-8483-594E-80EA-004AE36F61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8645" y="2900829"/>
            <a:ext cx="6637468" cy="1362075"/>
          </a:xfrm>
        </p:spPr>
        <p:txBody>
          <a:bodyPr anchor="b"/>
          <a:lstStyle>
            <a:lvl1pPr algn="l">
              <a:defRPr sz="4000" b="0" cap="none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8645" y="4267200"/>
            <a:ext cx="6637467" cy="1520413"/>
          </a:xfrm>
        </p:spPr>
        <p:txBody>
          <a:bodyPr anchor="t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A2527-0739-884D-8FBA-E262E7770B2E}" type="datetimeFigureOut">
              <a:rPr lang="en-US" smtClean="0"/>
              <a:t>12/1/14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DE8B9-8483-594E-80EA-004AE36F61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A2527-0739-884D-8FBA-E262E7770B2E}" type="datetimeFigureOut">
              <a:rPr lang="en-US" smtClean="0"/>
              <a:t>12/1/14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DE8B9-8483-594E-80EA-004AE36F618A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042416" y="2313432"/>
            <a:ext cx="3419856" cy="349300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313431"/>
            <a:ext cx="3419856" cy="349300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12111" y="2316009"/>
            <a:ext cx="3057148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1721" y="2974694"/>
            <a:ext cx="3419856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1837" y="2316010"/>
            <a:ext cx="3055717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152" y="2974694"/>
            <a:ext cx="3419856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A2527-0739-884D-8FBA-E262E7770B2E}" type="datetimeFigureOut">
              <a:rPr lang="en-US" smtClean="0"/>
              <a:t>12/1/14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DE8B9-8483-594E-80EA-004AE36F61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A2527-0739-884D-8FBA-E262E7770B2E}" type="datetimeFigureOut">
              <a:rPr lang="en-US" smtClean="0"/>
              <a:t>12/1/14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DE8B9-8483-594E-80EA-004AE36F61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A2527-0739-884D-8FBA-E262E7770B2E}" type="datetimeFigureOut">
              <a:rPr lang="en-US" smtClean="0"/>
              <a:t>12/1/14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DE8B9-8483-594E-80EA-004AE36F61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2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4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Rectangle 7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" name="Freeform 46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Freeform 58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Hexagon 67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Hexagon 68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Freeform 69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Freeform 70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A2527-0739-884D-8FBA-E262E7770B2E}" type="datetimeFigureOut">
              <a:rPr lang="en-US" smtClean="0"/>
              <a:t>12/1/14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DE8B9-8483-594E-80EA-004AE36F618A}" type="slidenum">
              <a:rPr lang="en-US" smtClean="0"/>
              <a:t>‹#›</a:t>
            </a:fld>
            <a:endParaRPr lang="en-US"/>
          </a:p>
        </p:txBody>
      </p:sp>
      <p:sp>
        <p:nvSpPr>
          <p:cNvPr id="58" name="Rectangle 57"/>
          <p:cNvSpPr/>
          <p:nvPr/>
        </p:nvSpPr>
        <p:spPr>
          <a:xfrm>
            <a:off x="905571" y="601883"/>
            <a:ext cx="3562257" cy="564844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5894" y="856527"/>
            <a:ext cx="3090440" cy="5150734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1" name="Rectangle 60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641448" y="5724835"/>
            <a:ext cx="3493664" cy="365125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9833" y="2657434"/>
            <a:ext cx="3304572" cy="1463153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36592" y="4136994"/>
            <a:ext cx="3298784" cy="1517904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5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7" name="Rectangle 8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8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7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8" name="Rectangle 77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Rectangle 78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6" name="Freeform 45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Freeform 62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Hexagon 67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Hexagon 68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Hexagon 69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Hexagon 70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Hexagon 71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 72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Freeform 73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4" name="Rectangle 93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/>
          <p:cNvSpPr/>
          <p:nvPr/>
        </p:nvSpPr>
        <p:spPr>
          <a:xfrm>
            <a:off x="905571" y="601883"/>
            <a:ext cx="3562257" cy="5648445"/>
          </a:xfrm>
          <a:prstGeom prst="rect">
            <a:avLst/>
          </a:prstGeom>
          <a:solidFill>
            <a:srgbClr val="FFFFFF"/>
          </a:solidFill>
          <a:ln w="3175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4424" y="2660904"/>
            <a:ext cx="3300984" cy="146304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05208" y="693795"/>
            <a:ext cx="3359623" cy="5468112"/>
          </a:xfrm>
        </p:spPr>
        <p:txBody>
          <a:bodyPr/>
          <a:lstStyle>
            <a:lvl1pPr marL="0" indent="0">
              <a:buNone/>
              <a:defRPr sz="3200">
                <a:solidFill>
                  <a:schemeClr val="accent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34630" y="4133088"/>
            <a:ext cx="3300573" cy="1519561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A2527-0739-884D-8FBA-E262E7770B2E}" type="datetimeFigureOut">
              <a:rPr lang="en-US" smtClean="0"/>
              <a:t>12/1/14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641448" y="5724835"/>
            <a:ext cx="3493664" cy="365125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DE8B9-8483-594E-80EA-004AE36F61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-304800" y="0"/>
            <a:ext cx="9932332" cy="6858000"/>
            <a:chOff x="-382404" y="0"/>
            <a:chExt cx="9932332" cy="6858000"/>
          </a:xfrm>
        </p:grpSpPr>
        <p:grpSp>
          <p:nvGrpSpPr>
            <p:cNvPr id="43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101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3" name="Rectangle 11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5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2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110" name="Rectangle 10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1" name="Rectangle 11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2" name="Rectangle 11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107" name="Rectangle 10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8" name="Rectangle 107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04" name="Rectangle 10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Rectangle 104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Rectangle 105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4" name="Freeform 43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 44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Hexagon 49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reeform 54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Hexagon 57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Hexagon 94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Hexagon 95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Hexagon 96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Hexagon 97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Freeform 98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Freeform 99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6" name="Rectangle 65"/>
          <p:cNvSpPr/>
          <p:nvPr/>
        </p:nvSpPr>
        <p:spPr>
          <a:xfrm>
            <a:off x="457200" y="333487"/>
            <a:ext cx="8229600" cy="618564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/>
          <p:cNvSpPr/>
          <p:nvPr/>
        </p:nvSpPr>
        <p:spPr>
          <a:xfrm>
            <a:off x="4561242" y="-21511"/>
            <a:ext cx="3679116" cy="699244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43490" y="1027664"/>
            <a:ext cx="7024744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3492" y="2323652"/>
            <a:ext cx="6777317" cy="35089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97388" y="22449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FEFEFE"/>
                </a:solidFill>
              </a:defRPr>
            </a:lvl1pPr>
          </a:lstStyle>
          <a:p>
            <a:fld id="{994A2527-0739-884D-8FBA-E262E7770B2E}" type="datetimeFigureOut">
              <a:rPr lang="en-US" smtClean="0"/>
              <a:t>12/1/14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1448" y="5852160"/>
            <a:ext cx="35021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649096" y="224491"/>
            <a:ext cx="13321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EFEFE"/>
                </a:solidFill>
              </a:defRPr>
            </a:lvl1pPr>
          </a:lstStyle>
          <a:p>
            <a:fld id="{709DE8B9-8483-594E-80EA-004AE36F618A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27432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40080" indent="-27432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2471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32588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517904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192024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121408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3dscanner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Matthew Diamond, Sean </a:t>
            </a:r>
            <a:r>
              <a:rPr lang="en-US" dirty="0" err="1" smtClean="0"/>
              <a:t>Cascketta</a:t>
            </a:r>
            <a:r>
              <a:rPr lang="en-US" dirty="0" smtClean="0"/>
              <a:t>, Nishant Gupta, Miguel Del Valle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07704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Understand AVI file from 3ds</a:t>
            </a:r>
          </a:p>
          <a:p>
            <a:r>
              <a:rPr lang="en-US" dirty="0" smtClean="0"/>
              <a:t>Reconstruct 3d scene from stereo image pair</a:t>
            </a:r>
          </a:p>
          <a:p>
            <a:r>
              <a:rPr lang="en-US" dirty="0" smtClean="0"/>
              <a:t>Track 3ds camera position</a:t>
            </a:r>
          </a:p>
          <a:p>
            <a:r>
              <a:rPr lang="en-US" dirty="0" smtClean="0"/>
              <a:t>Rectify multiple 3d scenes together</a:t>
            </a:r>
          </a:p>
          <a:p>
            <a:r>
              <a:rPr lang="en-US" dirty="0" smtClean="0"/>
              <a:t>Generate point cloud from single AVI file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67346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1043492" y="2323652"/>
            <a:ext cx="3704257" cy="3508977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Resolution of 3ds</a:t>
            </a:r>
          </a:p>
          <a:p>
            <a:pPr lvl="1"/>
            <a:r>
              <a:rPr lang="en-US" dirty="0" smtClean="0"/>
              <a:t>Homemade stereo camera</a:t>
            </a:r>
          </a:p>
          <a:p>
            <a:r>
              <a:rPr lang="en-US" dirty="0" err="1" smtClean="0"/>
              <a:t>OpenCV</a:t>
            </a:r>
            <a:r>
              <a:rPr lang="en-US" dirty="0" smtClean="0"/>
              <a:t> shortcomings with Python</a:t>
            </a:r>
          </a:p>
          <a:p>
            <a:r>
              <a:rPr lang="en-US" dirty="0" smtClean="0"/>
              <a:t>Lack of documentation on </a:t>
            </a:r>
            <a:r>
              <a:rPr lang="en-US" dirty="0" err="1" smtClean="0"/>
              <a:t>StereoBM</a:t>
            </a:r>
            <a:endParaRPr lang="en-US" dirty="0" smtClean="0"/>
          </a:p>
          <a:p>
            <a:pPr lvl="1"/>
            <a:r>
              <a:rPr lang="en-US" dirty="0" smtClean="0"/>
              <a:t>Tuner</a:t>
            </a:r>
          </a:p>
          <a:p>
            <a:r>
              <a:rPr lang="en-US" dirty="0" smtClean="0"/>
              <a:t>Calibration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3168" y="2422670"/>
            <a:ext cx="3570846" cy="2008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2927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3ds disparity images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9790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1043492" y="2323652"/>
            <a:ext cx="3704257" cy="3508977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Resolution of 3ds</a:t>
            </a:r>
          </a:p>
          <a:p>
            <a:pPr lvl="1"/>
            <a:r>
              <a:rPr lang="en-US" dirty="0" smtClean="0"/>
              <a:t>Homemade stereo camera</a:t>
            </a:r>
          </a:p>
          <a:p>
            <a:r>
              <a:rPr lang="en-US" dirty="0" err="1" smtClean="0"/>
              <a:t>OpenCV</a:t>
            </a:r>
            <a:r>
              <a:rPr lang="en-US" dirty="0" smtClean="0"/>
              <a:t> shortcomings with Python</a:t>
            </a:r>
          </a:p>
          <a:p>
            <a:r>
              <a:rPr lang="en-US" dirty="0" smtClean="0"/>
              <a:t>Lack of documentation on </a:t>
            </a:r>
            <a:r>
              <a:rPr lang="en-US" dirty="0" err="1" smtClean="0"/>
              <a:t>StereoBM</a:t>
            </a:r>
            <a:endParaRPr lang="en-US" dirty="0" smtClean="0"/>
          </a:p>
          <a:p>
            <a:pPr lvl="1"/>
            <a:r>
              <a:rPr lang="en-US" dirty="0" smtClean="0"/>
              <a:t>Tuner</a:t>
            </a:r>
          </a:p>
          <a:p>
            <a:r>
              <a:rPr lang="en-US" dirty="0" smtClean="0"/>
              <a:t>Calibration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3168" y="2422670"/>
            <a:ext cx="3570846" cy="2008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7985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MODIFIED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FF0000"/>
                </a:solidFill>
              </a:rPr>
              <a:t>Objectives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trike="sngStrike" dirty="0" smtClean="0"/>
              <a:t>Understand AVI file from 3ds</a:t>
            </a:r>
          </a:p>
          <a:p>
            <a:r>
              <a:rPr lang="en-US" dirty="0" smtClean="0"/>
              <a:t>Create and obtain image pairs from homemade stereo camera</a:t>
            </a:r>
          </a:p>
          <a:p>
            <a:r>
              <a:rPr lang="en-US" dirty="0" smtClean="0"/>
              <a:t>Reconstruct 3d scene from stereo image pair</a:t>
            </a:r>
          </a:p>
          <a:p>
            <a:r>
              <a:rPr lang="en-US" strike="sngStrike" dirty="0" smtClean="0"/>
              <a:t>Track 3ds camera position</a:t>
            </a:r>
          </a:p>
          <a:p>
            <a:r>
              <a:rPr lang="en-US" dirty="0" smtClean="0"/>
              <a:t>Rectify multiple 3d scenes together</a:t>
            </a:r>
          </a:p>
          <a:p>
            <a:r>
              <a:rPr lang="en-US" dirty="0" smtClean="0"/>
              <a:t>Generate point cloud from single AVI file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0127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42334" y="2769482"/>
            <a:ext cx="3970275" cy="1567219"/>
          </a:xfrm>
        </p:spPr>
        <p:txBody>
          <a:bodyPr>
            <a:normAutofit fontScale="92500"/>
          </a:bodyPr>
          <a:lstStyle/>
          <a:p>
            <a:pPr marL="68580" indent="0">
              <a:buNone/>
            </a:pPr>
            <a:r>
              <a:rPr lang="en-US" sz="8800" dirty="0" smtClean="0"/>
              <a:t>DEMO!</a:t>
            </a:r>
            <a:endParaRPr lang="en-US" sz="8800" dirty="0"/>
          </a:p>
        </p:txBody>
      </p:sp>
    </p:spTree>
    <p:extLst>
      <p:ext uri="{BB962C8B-B14F-4D97-AF65-F5344CB8AC3E}">
        <p14:creationId xmlns:p14="http://schemas.microsoft.com/office/powerpoint/2010/main" val="324148692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ustin">
  <a:themeElements>
    <a:clrScheme name="Austin">
      <a:dk1>
        <a:sysClr val="windowText" lastClr="000000"/>
      </a:dk1>
      <a:lt1>
        <a:sysClr val="window" lastClr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Austin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ustin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  <a:lumMod val="100000"/>
              </a:schemeClr>
            </a:gs>
          </a:gsLst>
          <a:lin ang="504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75000"/>
                <a:satMod val="120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>
            <a:bevelT w="50800" h="12700" prst="softRound"/>
          </a:sp3d>
        </a:effectStyle>
        <a:effectStyle>
          <a:effectLst>
            <a:outerShdw blurRad="44450" dist="50800" dir="5400000" sx="96000" rotWithShape="0">
              <a:srgbClr val="000000">
                <a:alpha val="3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 contourW="15875" prstMaterial="metal">
            <a:bevelT w="101600" h="25400" prst="softRound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94000"/>
                <a:satMod val="114000"/>
                <a:lumMod val="96000"/>
              </a:schemeClr>
            </a:gs>
            <a:gs pos="62000">
              <a:schemeClr val="phClr">
                <a:tint val="92000"/>
                <a:shade val="66000"/>
                <a:satMod val="110000"/>
                <a:lumMod val="80000"/>
              </a:schemeClr>
            </a:gs>
            <a:gs pos="100000">
              <a:schemeClr val="phClr">
                <a:tint val="89000"/>
                <a:shade val="62000"/>
                <a:satMod val="110000"/>
                <a:lumMod val="7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80000"/>
                <a:shade val="58000"/>
              </a:schemeClr>
              <a:schemeClr val="phClr">
                <a:tint val="73000"/>
                <a:shade val="68000"/>
                <a:satMod val="15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Austin.thmx</Template>
  <TotalTime>38</TotalTime>
  <Words>122</Words>
  <Application>Microsoft Macintosh PowerPoint</Application>
  <PresentationFormat>On-screen Show (4:3)</PresentationFormat>
  <Paragraphs>31</Paragraphs>
  <Slides>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Austin</vt:lpstr>
      <vt:lpstr>3dscanner</vt:lpstr>
      <vt:lpstr>Objectives</vt:lpstr>
      <vt:lpstr>Challenges</vt:lpstr>
      <vt:lpstr>3ds disparity images</vt:lpstr>
      <vt:lpstr>Challenges</vt:lpstr>
      <vt:lpstr>MODIFIED Objectives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3dscanner</dc:title>
  <dc:creator>Nishant Gupta</dc:creator>
  <cp:lastModifiedBy>Nishant Gupta</cp:lastModifiedBy>
  <cp:revision>5</cp:revision>
  <dcterms:created xsi:type="dcterms:W3CDTF">2014-12-02T03:09:17Z</dcterms:created>
  <dcterms:modified xsi:type="dcterms:W3CDTF">2014-12-02T03:49:00Z</dcterms:modified>
</cp:coreProperties>
</file>

<file path=docProps/thumbnail.jpeg>
</file>